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83" r:id="rId2"/>
    <p:sldMasterId id="2147483773" r:id="rId3"/>
  </p:sldMasterIdLst>
  <p:notesMasterIdLst>
    <p:notesMasterId r:id="rId7"/>
  </p:notesMasterIdLst>
  <p:handoutMasterIdLst>
    <p:handoutMasterId r:id="rId8"/>
  </p:handoutMasterIdLst>
  <p:sldIdLst>
    <p:sldId id="257" r:id="rId4"/>
    <p:sldId id="265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8E8B75-EE15-41FA-99CE-E4727FE45598}">
          <p14:sldIdLst>
            <p14:sldId id="257"/>
            <p14:sldId id="265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58595B"/>
    <a:srgbClr val="00AFAA"/>
    <a:srgbClr val="009E83"/>
    <a:srgbClr val="FFED00"/>
    <a:srgbClr val="FDCD15"/>
    <a:srgbClr val="ED6F00"/>
    <a:srgbClr val="CD154F"/>
    <a:srgbClr val="E74394"/>
    <a:srgbClr val="630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27" autoAdjust="0"/>
  </p:normalViewPr>
  <p:slideViewPr>
    <p:cSldViewPr>
      <p:cViewPr>
        <p:scale>
          <a:sx n="80" d="100"/>
          <a:sy n="80" d="100"/>
        </p:scale>
        <p:origin x="-1200" y="18"/>
      </p:cViewPr>
      <p:guideLst>
        <p:guide orient="horz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6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D8D6F-A0C0-46C0-A295-D3723D5EA4AB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BAC1F-13D3-43CD-A146-021F1C359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9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B6E7B-3576-4970-B1A2-88C1ABE177BE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92C1D-2BFA-4AF9-ACBF-EB79A88E7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3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25473" y="-1251520"/>
            <a:ext cx="6045583" cy="6045583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15" name="Donut 14"/>
          <p:cNvSpPr/>
          <p:nvPr userDrawn="1"/>
        </p:nvSpPr>
        <p:spPr>
          <a:xfrm>
            <a:off x="3491880" y="-1685113"/>
            <a:ext cx="6912768" cy="6912768"/>
          </a:xfrm>
          <a:prstGeom prst="donut">
            <a:avLst>
              <a:gd name="adj" fmla="val 3102"/>
            </a:avLst>
          </a:prstGeom>
          <a:solidFill>
            <a:srgbClr val="58595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3" t="45640" r="17266" b="45755"/>
          <a:stretch/>
        </p:blipFill>
        <p:spPr>
          <a:xfrm>
            <a:off x="396000" y="6120000"/>
            <a:ext cx="2006138" cy="216000"/>
          </a:xfrm>
          <a:prstGeom prst="rect">
            <a:avLst/>
          </a:prstGeom>
        </p:spPr>
      </p:pic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" y="4149080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51920" y="6131808"/>
            <a:ext cx="4824536" cy="36004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 smtClean="0"/>
              <a:t>Speaker | Location | Date</a:t>
            </a:r>
            <a:endParaRPr lang="en-GB" dirty="0"/>
          </a:p>
        </p:txBody>
      </p:sp>
      <p:pic>
        <p:nvPicPr>
          <p:cNvPr id="10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" y="404664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48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 3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97447" y="1196627"/>
            <a:ext cx="1512168" cy="237626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5292725" y="3788891"/>
            <a:ext cx="3383731" cy="158432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8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164288" y="1196602"/>
            <a:ext cx="1512168" cy="2376265"/>
          </a:xfrm>
          <a:prstGeom prst="round2DiagRect">
            <a:avLst>
              <a:gd name="adj1" fmla="val 0"/>
              <a:gd name="adj2" fmla="val 1848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48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10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0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ndscaper &amp;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67544" y="3791021"/>
            <a:ext cx="8208912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2376041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5220072" y="1196752"/>
            <a:ext cx="3439968" cy="2376264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pic>
        <p:nvPicPr>
          <p:cNvPr id="10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20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3 Imag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67544" y="3791021"/>
            <a:ext cx="4536504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2376041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1"/>
            <a:endParaRPr lang="en-GB" dirty="0" smtClean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5220072" y="1196752"/>
            <a:ext cx="3439968" cy="2376264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10" name="Picture Placeholder 24"/>
          <p:cNvSpPr>
            <a:spLocks noGrp="1"/>
          </p:cNvSpPr>
          <p:nvPr>
            <p:ph type="pic" sz="quarter" idx="20"/>
          </p:nvPr>
        </p:nvSpPr>
        <p:spPr>
          <a:xfrm>
            <a:off x="5220072" y="3789040"/>
            <a:ext cx="3456384" cy="1584176"/>
          </a:xfrm>
          <a:prstGeom prst="round2DiagRect">
            <a:avLst>
              <a:gd name="adj1" fmla="val 0"/>
              <a:gd name="adj2" fmla="val 2085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pic>
        <p:nvPicPr>
          <p:cNvPr id="11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41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 3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5292725" y="3429000"/>
            <a:ext cx="3383731" cy="194421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5292080" y="1196752"/>
            <a:ext cx="3383731" cy="1950720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11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458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9" y="3785892"/>
            <a:ext cx="4906592" cy="368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004494"/>
                </a:solidFill>
              </a:defRPr>
            </a:lvl1pPr>
          </a:lstStyle>
          <a:p>
            <a:pPr lvl="0"/>
            <a:r>
              <a:rPr lang="en-GB" dirty="0" smtClean="0"/>
              <a:t>Additional Information</a:t>
            </a:r>
            <a:endParaRPr lang="en-GB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31278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4494"/>
                </a:solidFill>
              </a:rPr>
              <a:t>eit.europa.eu</a:t>
            </a:r>
            <a:endParaRPr lang="en-GB" dirty="0">
              <a:solidFill>
                <a:srgbClr val="00449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3" t="45640" r="17266" b="45755"/>
          <a:stretch/>
        </p:blipFill>
        <p:spPr>
          <a:xfrm>
            <a:off x="3568930" y="4496050"/>
            <a:ext cx="2006138" cy="216000"/>
          </a:xfrm>
          <a:prstGeom prst="rect">
            <a:avLst/>
          </a:prstGeom>
        </p:spPr>
      </p:pic>
      <p:pic>
        <p:nvPicPr>
          <p:cNvPr id="10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795" y="2276872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78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100441" y="1464523"/>
            <a:ext cx="7368054" cy="7368054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11" name="Donut 10"/>
          <p:cNvSpPr/>
          <p:nvPr userDrawn="1"/>
        </p:nvSpPr>
        <p:spPr>
          <a:xfrm>
            <a:off x="4572000" y="936082"/>
            <a:ext cx="8424936" cy="8424936"/>
          </a:xfrm>
          <a:prstGeom prst="donut">
            <a:avLst>
              <a:gd name="adj" fmla="val 3102"/>
            </a:avLst>
          </a:prstGeom>
          <a:solidFill>
            <a:srgbClr val="58595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3" t="45640" r="17266" b="45755"/>
          <a:stretch/>
        </p:blipFill>
        <p:spPr>
          <a:xfrm>
            <a:off x="396000" y="6120000"/>
            <a:ext cx="2006138" cy="2160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88000" y="4221088"/>
            <a:ext cx="3600400" cy="36004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 smtClean="0"/>
              <a:t>Speaker | Location | Date</a:t>
            </a:r>
            <a:endParaRPr lang="en-GB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" y="3501008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" y="404664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93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3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996455" y="2109017"/>
            <a:ext cx="5691664" cy="5691664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4" name="Donut 3"/>
          <p:cNvSpPr/>
          <p:nvPr userDrawn="1"/>
        </p:nvSpPr>
        <p:spPr>
          <a:xfrm>
            <a:off x="-1404664" y="1700808"/>
            <a:ext cx="6508082" cy="6508082"/>
          </a:xfrm>
          <a:prstGeom prst="donut">
            <a:avLst>
              <a:gd name="adj" fmla="val 3102"/>
            </a:avLst>
          </a:prstGeom>
          <a:solidFill>
            <a:srgbClr val="58595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7" t="45611" r="19575" b="45667"/>
          <a:stretch/>
        </p:blipFill>
        <p:spPr>
          <a:xfrm>
            <a:off x="6836400" y="658800"/>
            <a:ext cx="1990411" cy="21600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46292" y="4869160"/>
            <a:ext cx="3600400" cy="36004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 smtClean="0"/>
              <a:t>Speaker | Location | Date</a:t>
            </a:r>
            <a:endParaRPr lang="en-GB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228292" y="4149080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" y="404664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141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8480792" y="6467128"/>
            <a:ext cx="3193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C2DE46A0-92A9-4CB6-B66D-C429D4C93DD8}" type="slidenum">
              <a:rPr lang="en-GB" sz="900" smtClean="0">
                <a:solidFill>
                  <a:schemeClr val="bg1"/>
                </a:solidFill>
                <a:latin typeface="Titillium" pitchFamily="50" charset="0"/>
              </a:rPr>
              <a:t>‹#›</a:t>
            </a:fld>
            <a:endParaRPr lang="en-GB" sz="900" dirty="0">
              <a:solidFill>
                <a:schemeClr val="bg1"/>
              </a:solidFill>
              <a:latin typeface="Titillium" pitchFamily="50" charset="0"/>
            </a:endParaRPr>
          </a:p>
        </p:txBody>
      </p:sp>
      <p:pic>
        <p:nvPicPr>
          <p:cNvPr id="15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34" t="44539" r="10505" b="-1202"/>
          <a:stretch/>
        </p:blipFill>
        <p:spPr bwMode="auto">
          <a:xfrm>
            <a:off x="6609166" y="0"/>
            <a:ext cx="2534834" cy="151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541719"/>
            <a:ext cx="5904681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1196975"/>
            <a:ext cx="5904681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 baseline="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2"/>
            <a:endParaRPr lang="en-GB" dirty="0"/>
          </a:p>
        </p:txBody>
      </p:sp>
      <p:pic>
        <p:nvPicPr>
          <p:cNvPr id="8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146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 r="38726"/>
          <a:stretch/>
        </p:blipFill>
        <p:spPr bwMode="auto">
          <a:xfrm>
            <a:off x="7201654" y="0"/>
            <a:ext cx="1942345" cy="260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6269754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6246406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>
                <a:solidFill>
                  <a:schemeClr val="tx1"/>
                </a:solidFill>
              </a:defRPr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  <a:lvl5pPr marL="1828800" indent="0">
              <a:buNone/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0"/>
            <a:endParaRPr lang="en-GB" dirty="0"/>
          </a:p>
        </p:txBody>
      </p:sp>
      <p:pic>
        <p:nvPicPr>
          <p:cNvPr id="9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11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6084169" y="1196752"/>
            <a:ext cx="2592288" cy="4176464"/>
          </a:xfrm>
          <a:prstGeom prst="round2DiagRect">
            <a:avLst>
              <a:gd name="adj1" fmla="val 12259"/>
              <a:gd name="adj2" fmla="val 0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 smtClean="0"/>
          </a:p>
        </p:txBody>
      </p:sp>
      <p:pic>
        <p:nvPicPr>
          <p:cNvPr id="22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" t="-9718" r="28407" b="58620"/>
          <a:stretch/>
        </p:blipFill>
        <p:spPr bwMode="auto">
          <a:xfrm>
            <a:off x="7001905" y="5335675"/>
            <a:ext cx="2142095" cy="15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41719"/>
            <a:ext cx="5328592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1196975"/>
            <a:ext cx="5328592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7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01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3474" r="-26313"/>
          <a:stretch/>
        </p:blipFill>
        <p:spPr bwMode="auto">
          <a:xfrm>
            <a:off x="6444208" y="0"/>
            <a:ext cx="3024336" cy="8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3347864" y="1196751"/>
            <a:ext cx="2520280" cy="417646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6156177" y="1196751"/>
            <a:ext cx="2520280" cy="4176465"/>
          </a:xfrm>
          <a:prstGeom prst="round2DiagRect">
            <a:avLst>
              <a:gd name="adj1" fmla="val 0"/>
              <a:gd name="adj2" fmla="val 1848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541719"/>
            <a:ext cx="2592287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67545" y="1196975"/>
            <a:ext cx="2592287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4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 baseline="0"/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11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53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043609" y="1340643"/>
            <a:ext cx="2520280" cy="4464621"/>
          </a:xfrm>
          <a:prstGeom prst="round2DiagRect">
            <a:avLst/>
          </a:prstGeom>
          <a:solidFill>
            <a:schemeClr val="bg1"/>
          </a:solidFill>
          <a:ln w="254000">
            <a:solidFill>
              <a:schemeClr val="bg1"/>
            </a:solidFill>
            <a:miter lim="800000"/>
          </a:ln>
        </p:spPr>
        <p:txBody>
          <a:bodyPr/>
          <a:lstStyle>
            <a:lvl1pPr marL="0" indent="-180000">
              <a:lnSpc>
                <a:spcPct val="114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 defTabSz="324000">
              <a:lnSpc>
                <a:spcPct val="114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2pPr>
            <a:lvl3pPr indent="-180000" defTabSz="324000">
              <a:lnSpc>
                <a:spcPct val="113000"/>
              </a:lnSpc>
              <a:spcBef>
                <a:spcPts val="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GB" sz="2000" dirty="0" smtClean="0"/>
              <a:t>Text Here</a:t>
            </a:r>
          </a:p>
          <a:p>
            <a:pPr lvl="1"/>
            <a:r>
              <a:rPr lang="en-GB" dirty="0" smtClean="0"/>
              <a:t>Text Here 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72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83960" y="476672"/>
            <a:ext cx="8192496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2276872"/>
            <a:ext cx="8208912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2924944"/>
            <a:ext cx="8208911" cy="2448744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4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648000"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1448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  <a:lvl5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GB" sz="2000" dirty="0" smtClean="0"/>
              <a:t>Text Here</a:t>
            </a:r>
          </a:p>
          <a:p>
            <a:pPr lvl="2"/>
            <a:r>
              <a:rPr lang="en-GB" dirty="0" smtClean="0"/>
              <a:t>Text Here</a:t>
            </a:r>
          </a:p>
          <a:p>
            <a:pPr lvl="3"/>
            <a:r>
              <a:rPr lang="en-GB" dirty="0" smtClean="0"/>
              <a:t>Text Here</a:t>
            </a:r>
          </a:p>
          <a:p>
            <a:pPr lvl="4"/>
            <a:r>
              <a:rPr lang="en-GB" dirty="0" smtClean="0"/>
              <a:t>Text Here</a:t>
            </a:r>
            <a:endParaRPr lang="en-GB" dirty="0"/>
          </a:p>
        </p:txBody>
      </p:sp>
      <p:pic>
        <p:nvPicPr>
          <p:cNvPr id="6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421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539750" y="4725144"/>
            <a:ext cx="403225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kern="120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solidFill>
                  <a:schemeClr val="bg1"/>
                </a:solidFill>
                <a:latin typeface="+mj-lt"/>
              </a:rPr>
              <a:t>Text</a:t>
            </a:r>
            <a:endParaRPr lang="en-GB" dirty="0">
              <a:solidFill>
                <a:schemeClr val="bg1"/>
              </a:solidFill>
              <a:latin typeface="Titillium Lt" pitchFamily="50" charset="0"/>
            </a:endParaRPr>
          </a:p>
        </p:txBody>
      </p:sp>
      <p:sp>
        <p:nvSpPr>
          <p:cNvPr id="9" name="Text Placeholder 11"/>
          <p:cNvSpPr txBox="1">
            <a:spLocks/>
          </p:cNvSpPr>
          <p:nvPr userDrawn="1"/>
        </p:nvSpPr>
        <p:spPr>
          <a:xfrm>
            <a:off x="692150" y="4877544"/>
            <a:ext cx="403225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kern="120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solidFill>
                  <a:schemeClr val="bg1"/>
                </a:solidFill>
                <a:latin typeface="+mj-lt"/>
              </a:rPr>
              <a:t>Text</a:t>
            </a:r>
            <a:endParaRPr lang="en-GB" dirty="0">
              <a:solidFill>
                <a:schemeClr val="bg1"/>
              </a:solidFill>
              <a:latin typeface="Titillium L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3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06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0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771" r:id="rId8"/>
    <p:sldLayoutId id="2147483772" r:id="rId9"/>
    <p:sldLayoutId id="2147483747" r:id="rId10"/>
    <p:sldLayoutId id="21474836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39809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67544" y="541719"/>
            <a:ext cx="7344816" cy="432048"/>
          </a:xfrm>
        </p:spPr>
        <p:txBody>
          <a:bodyPr/>
          <a:lstStyle/>
          <a:p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introduction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7544" y="1340768"/>
            <a:ext cx="7920880" cy="4176713"/>
          </a:xfrm>
        </p:spPr>
        <p:txBody>
          <a:bodyPr/>
          <a:lstStyle/>
          <a:p>
            <a:pPr marL="179388" indent="-179388"/>
            <a:endParaRPr lang="hu-HU" sz="1800" dirty="0" smtClean="0"/>
          </a:p>
          <a:p>
            <a:pPr marL="179388" indent="-179388"/>
            <a:r>
              <a:rPr lang="hu-HU" sz="1800" dirty="0" err="1" smtClean="0"/>
              <a:t>Please</a:t>
            </a:r>
            <a:r>
              <a:rPr lang="hu-HU" sz="1800" dirty="0" smtClean="0"/>
              <a:t> </a:t>
            </a:r>
            <a:r>
              <a:rPr lang="hu-HU" sz="1800" dirty="0" err="1" smtClean="0"/>
              <a:t>introduce</a:t>
            </a:r>
            <a:r>
              <a:rPr lang="hu-HU" sz="1800" dirty="0" smtClean="0"/>
              <a:t> </a:t>
            </a:r>
            <a:r>
              <a:rPr lang="hu-HU" sz="1800" dirty="0" err="1" smtClean="0"/>
              <a:t>your</a:t>
            </a:r>
            <a:r>
              <a:rPr lang="hu-HU" sz="1800" dirty="0" smtClean="0"/>
              <a:t> </a:t>
            </a:r>
            <a:r>
              <a:rPr lang="hu-HU" sz="1800" dirty="0" err="1" smtClean="0"/>
              <a:t>company</a:t>
            </a:r>
            <a:r>
              <a:rPr lang="hu-HU" sz="1800" dirty="0"/>
              <a:t> </a:t>
            </a:r>
            <a:r>
              <a:rPr lang="hu-HU" sz="1800" dirty="0" err="1"/>
              <a:t>shortly</a:t>
            </a:r>
            <a:r>
              <a:rPr lang="hu-HU" sz="1800" dirty="0"/>
              <a:t> </a:t>
            </a:r>
            <a:r>
              <a:rPr lang="hu-HU" sz="1800" dirty="0" smtClean="0"/>
              <a:t>(</a:t>
            </a:r>
            <a:r>
              <a:rPr lang="hu-HU" sz="1800" dirty="0" err="1" smtClean="0"/>
              <a:t>industrial</a:t>
            </a:r>
            <a:r>
              <a:rPr lang="hu-HU" sz="1800" dirty="0" smtClean="0"/>
              <a:t> </a:t>
            </a:r>
            <a:r>
              <a:rPr lang="hu-HU" sz="1800" dirty="0" err="1" smtClean="0"/>
              <a:t>focus</a:t>
            </a:r>
            <a:r>
              <a:rPr lang="hu-HU" sz="1800"/>
              <a:t>)</a:t>
            </a:r>
            <a:endParaRPr lang="hu-HU" sz="1800" dirty="0" smtClean="0"/>
          </a:p>
          <a:p>
            <a:pPr marL="179388" indent="-179388"/>
            <a:endParaRPr lang="hu-HU" sz="1800" dirty="0"/>
          </a:p>
          <a:p>
            <a:pPr marL="179388" indent="-179388"/>
            <a:r>
              <a:rPr lang="nl-BE" sz="1800" dirty="0">
                <a:solidFill>
                  <a:srgbClr val="FF0000"/>
                </a:solidFill>
              </a:rPr>
              <a:t>Contact point for this idea: [name + organisation+ mail address] </a:t>
            </a:r>
          </a:p>
          <a:p>
            <a:pPr indent="0">
              <a:buNone/>
            </a:pPr>
            <a:endParaRPr lang="hu-HU" sz="18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8820472" y="65253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8713A4-B5ED-4402-AFAF-4ABB2D8ED6FC}" type="slidenum">
              <a:rPr lang="de-DE" sz="1200" smtClean="0"/>
              <a:t>1</a:t>
            </a:fld>
            <a:endParaRPr lang="de-D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72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67544" y="541719"/>
            <a:ext cx="7344816" cy="432048"/>
          </a:xfrm>
        </p:spPr>
        <p:txBody>
          <a:bodyPr/>
          <a:lstStyle/>
          <a:p>
            <a:r>
              <a:rPr lang="hu-HU" dirty="0" smtClean="0"/>
              <a:t>Project</a:t>
            </a:r>
            <a:r>
              <a:rPr lang="en-GB" dirty="0" smtClean="0"/>
              <a:t> </a:t>
            </a:r>
            <a:r>
              <a:rPr lang="en-GB" dirty="0" smtClean="0"/>
              <a:t>– [Short Title Idea]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7544" y="1340768"/>
            <a:ext cx="7920880" cy="4176713"/>
          </a:xfrm>
        </p:spPr>
        <p:txBody>
          <a:bodyPr/>
          <a:lstStyle/>
          <a:p>
            <a:pPr marL="179388" indent="-179388"/>
            <a:r>
              <a:rPr lang="en-GB" sz="1800" dirty="0" smtClean="0"/>
              <a:t>Themes/technology/topic of focus + key elements of the project: [Please briefly explain your idea.]</a:t>
            </a:r>
          </a:p>
          <a:p>
            <a:pPr indent="0">
              <a:buNone/>
            </a:pPr>
            <a:endParaRPr lang="en-GB" sz="1800" dirty="0" smtClean="0"/>
          </a:p>
          <a:p>
            <a:pPr marL="179388" indent="-179388"/>
            <a:r>
              <a:rPr lang="en-GB" sz="1800" dirty="0" smtClean="0"/>
              <a:t>Outcomes: </a:t>
            </a:r>
            <a:br>
              <a:rPr lang="en-GB" sz="1800" dirty="0" smtClean="0"/>
            </a:br>
            <a:r>
              <a:rPr lang="en-GB" sz="1800" dirty="0" smtClean="0"/>
              <a:t>[Please describe which results/added value the </a:t>
            </a:r>
            <a:r>
              <a:rPr lang="en-GB" sz="1800" dirty="0" smtClean="0"/>
              <a:t>activity </a:t>
            </a:r>
            <a:r>
              <a:rPr lang="en-GB" sz="1800" dirty="0" smtClean="0"/>
              <a:t>aims for.]</a:t>
            </a:r>
          </a:p>
          <a:p>
            <a:pPr marL="179388" indent="-179388"/>
            <a:endParaRPr lang="en-GB" sz="1800" dirty="0" smtClean="0"/>
          </a:p>
          <a:p>
            <a:pPr marL="179388" indent="-179388"/>
            <a:r>
              <a:rPr lang="en-GB" sz="1800" dirty="0" smtClean="0"/>
              <a:t>Partners already identified: </a:t>
            </a:r>
            <a:br>
              <a:rPr lang="en-GB" sz="1800" dirty="0" smtClean="0"/>
            </a:br>
            <a:r>
              <a:rPr lang="en-GB" sz="1800" dirty="0" smtClean="0"/>
              <a:t>[Please name the partners involved.]</a:t>
            </a:r>
          </a:p>
          <a:p>
            <a:pPr marL="179388" indent="-179388"/>
            <a:endParaRPr lang="en-GB" sz="1800" dirty="0" smtClean="0"/>
          </a:p>
          <a:p>
            <a:pPr marL="179388" indent="-179388"/>
            <a:r>
              <a:rPr lang="en-GB" sz="1800" dirty="0" smtClean="0"/>
              <a:t>Wanted additional partners : </a:t>
            </a:r>
            <a:br>
              <a:rPr lang="en-GB" sz="1800" dirty="0" smtClean="0"/>
            </a:br>
            <a:r>
              <a:rPr lang="en-GB" sz="1800" dirty="0" smtClean="0"/>
              <a:t>[Please explain the (types of) partners you are looking for.]</a:t>
            </a:r>
            <a:endParaRPr lang="en-GB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8820472" y="65253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8713A4-B5ED-4402-AFAF-4ABB2D8ED6FC}" type="slidenum">
              <a:rPr lang="de-DE" sz="1200" smtClean="0"/>
              <a:t>2</a:t>
            </a:fld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7749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[Short Title </a:t>
            </a:r>
            <a:r>
              <a:rPr lang="en-GB" dirty="0" smtClean="0"/>
              <a:t>Idea]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7544" y="1196975"/>
            <a:ext cx="7920880" cy="4176713"/>
          </a:xfrm>
        </p:spPr>
        <p:txBody>
          <a:bodyPr/>
          <a:lstStyle/>
          <a:p>
            <a:pPr indent="0">
              <a:buNone/>
            </a:pPr>
            <a:r>
              <a:rPr lang="en-GB" sz="1800" dirty="0" smtClean="0"/>
              <a:t> </a:t>
            </a:r>
          </a:p>
          <a:p>
            <a:pPr indent="0">
              <a:buNone/>
            </a:pPr>
            <a:endParaRPr lang="en-GB" sz="1800" dirty="0"/>
          </a:p>
          <a:p>
            <a:pPr indent="0">
              <a:buNone/>
            </a:pPr>
            <a:endParaRPr lang="en-GB" sz="1800" dirty="0" smtClean="0"/>
          </a:p>
          <a:p>
            <a:pPr indent="0">
              <a:buNone/>
            </a:pPr>
            <a:endParaRPr lang="en-GB" sz="1800" dirty="0"/>
          </a:p>
          <a:p>
            <a:pPr indent="0">
              <a:buNone/>
            </a:pPr>
            <a:endParaRPr lang="en-GB" sz="1800" dirty="0" smtClean="0"/>
          </a:p>
          <a:p>
            <a:pPr indent="0">
              <a:buNone/>
            </a:pPr>
            <a:r>
              <a:rPr lang="en-GB" sz="1800" dirty="0" smtClean="0"/>
              <a:t>[Room for supporting diagram or picture if necessary. </a:t>
            </a:r>
          </a:p>
          <a:p>
            <a:pPr indent="0">
              <a:buNone/>
            </a:pPr>
            <a:r>
              <a:rPr lang="en-GB" sz="1800" dirty="0" smtClean="0"/>
              <a:t>Maximum 1 additional slide]</a:t>
            </a:r>
            <a:endParaRPr lang="en-GB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8820472" y="65253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8713A4-B5ED-4402-AFAF-4ABB2D8ED6FC}" type="slidenum">
              <a:rPr lang="de-DE" sz="1200" smtClean="0"/>
              <a:t>3</a:t>
            </a:fld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98959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Cover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 Text Content Slides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een Text Content Slides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75</Words>
  <Application>Microsoft Office PowerPoint</Application>
  <PresentationFormat>Diavetítés a képernyőre (4:3 oldalarány)</PresentationFormat>
  <Paragraphs>24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White Cover</vt:lpstr>
      <vt:lpstr>Blue Text Content Slides</vt:lpstr>
      <vt:lpstr>Green Text Content Slides</vt:lpstr>
      <vt:lpstr>PowerPoint bemutató</vt:lpstr>
      <vt:lpstr>PowerPoint bemutató</vt:lpstr>
      <vt:lpstr>PowerPoint bemutató</vt:lpstr>
    </vt:vector>
  </TitlesOfParts>
  <Company>Ecorys 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</dc:creator>
  <cp:lastModifiedBy>David Balint, Varga</cp:lastModifiedBy>
  <cp:revision>207</cp:revision>
  <dcterms:created xsi:type="dcterms:W3CDTF">2014-10-20T08:54:53Z</dcterms:created>
  <dcterms:modified xsi:type="dcterms:W3CDTF">2016-10-18T07:38:55Z</dcterms:modified>
</cp:coreProperties>
</file>